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6" r:id="rId14"/>
    <p:sldId id="265"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54E426-EEEF-6856-F318-EA69BE5CF949}" v="1430" dt="2022-04-03T02:16:50.325"/>
    <p1510:client id="{785972E7-F66A-91D0-876B-69350A0C5954}" v="1377" dt="2022-04-03T01:53:13.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mall" userId="S::jsmall@stu.kerikerihigh.ac.nz::ad5dce9f-0eff-49ed-a29f-9168c3b8c2f0" providerId="AD" clId="Web-{785972E7-F66A-91D0-876B-69350A0C5954}"/>
    <pc:docChg chg="modSld">
      <pc:chgData name="James Small" userId="S::jsmall@stu.kerikerihigh.ac.nz::ad5dce9f-0eff-49ed-a29f-9168c3b8c2f0" providerId="AD" clId="Web-{785972E7-F66A-91D0-876B-69350A0C5954}" dt="2022-04-03T01:53:13.472" v="1371"/>
      <pc:docMkLst>
        <pc:docMk/>
      </pc:docMkLst>
      <pc:sldChg chg="modSp">
        <pc:chgData name="James Small" userId="S::jsmall@stu.kerikerihigh.ac.nz::ad5dce9f-0eff-49ed-a29f-9168c3b8c2f0" providerId="AD" clId="Web-{785972E7-F66A-91D0-876B-69350A0C5954}" dt="2022-04-03T01:51:07.860" v="1360" actId="20577"/>
        <pc:sldMkLst>
          <pc:docMk/>
          <pc:sldMk cId="3015137776" sldId="257"/>
        </pc:sldMkLst>
        <pc:spChg chg="mod">
          <ac:chgData name="James Small" userId="S::jsmall@stu.kerikerihigh.ac.nz::ad5dce9f-0eff-49ed-a29f-9168c3b8c2f0" providerId="AD" clId="Web-{785972E7-F66A-91D0-876B-69350A0C5954}" dt="2022-04-03T01:51:07.860" v="1360" actId="20577"/>
          <ac:spMkLst>
            <pc:docMk/>
            <pc:sldMk cId="3015137776" sldId="257"/>
            <ac:spMk id="3" creationId="{447CA24F-65E1-4E5D-BA9B-BAB0743144AE}"/>
          </ac:spMkLst>
        </pc:spChg>
      </pc:sldChg>
      <pc:sldChg chg="modSp">
        <pc:chgData name="James Small" userId="S::jsmall@stu.kerikerihigh.ac.nz::ad5dce9f-0eff-49ed-a29f-9168c3b8c2f0" providerId="AD" clId="Web-{785972E7-F66A-91D0-876B-69350A0C5954}" dt="2022-04-03T01:51:15.797" v="1361" actId="20577"/>
        <pc:sldMkLst>
          <pc:docMk/>
          <pc:sldMk cId="522672512" sldId="258"/>
        </pc:sldMkLst>
        <pc:spChg chg="mod">
          <ac:chgData name="James Small" userId="S::jsmall@stu.kerikerihigh.ac.nz::ad5dce9f-0eff-49ed-a29f-9168c3b8c2f0" providerId="AD" clId="Web-{785972E7-F66A-91D0-876B-69350A0C5954}" dt="2022-04-03T01:51:15.797" v="1361" actId="20577"/>
          <ac:spMkLst>
            <pc:docMk/>
            <pc:sldMk cId="522672512" sldId="258"/>
            <ac:spMk id="3" creationId="{487C65C8-6754-479F-BA8F-36F35B8F631F}"/>
          </ac:spMkLst>
        </pc:spChg>
      </pc:sldChg>
      <pc:sldChg chg="modSp">
        <pc:chgData name="James Small" userId="S::jsmall@stu.kerikerihigh.ac.nz::ad5dce9f-0eff-49ed-a29f-9168c3b8c2f0" providerId="AD" clId="Web-{785972E7-F66A-91D0-876B-69350A0C5954}" dt="2022-04-03T01:51:42.376" v="1367" actId="20577"/>
        <pc:sldMkLst>
          <pc:docMk/>
          <pc:sldMk cId="644657190" sldId="259"/>
        </pc:sldMkLst>
        <pc:spChg chg="mod">
          <ac:chgData name="James Small" userId="S::jsmall@stu.kerikerihigh.ac.nz::ad5dce9f-0eff-49ed-a29f-9168c3b8c2f0" providerId="AD" clId="Web-{785972E7-F66A-91D0-876B-69350A0C5954}" dt="2022-04-03T01:51:42.376" v="1367" actId="20577"/>
          <ac:spMkLst>
            <pc:docMk/>
            <pc:sldMk cId="644657190" sldId="259"/>
            <ac:spMk id="3" creationId="{395C5A98-C029-4C48-8F5A-1A66E3DC4596}"/>
          </ac:spMkLst>
        </pc:spChg>
      </pc:sldChg>
      <pc:sldChg chg="modSp">
        <pc:chgData name="James Small" userId="S::jsmall@stu.kerikerihigh.ac.nz::ad5dce9f-0eff-49ed-a29f-9168c3b8c2f0" providerId="AD" clId="Web-{785972E7-F66A-91D0-876B-69350A0C5954}" dt="2022-04-03T01:51:47.314" v="1369" actId="20577"/>
        <pc:sldMkLst>
          <pc:docMk/>
          <pc:sldMk cId="3393017818" sldId="260"/>
        </pc:sldMkLst>
        <pc:spChg chg="mod">
          <ac:chgData name="James Small" userId="S::jsmall@stu.kerikerihigh.ac.nz::ad5dce9f-0eff-49ed-a29f-9168c3b8c2f0" providerId="AD" clId="Web-{785972E7-F66A-91D0-876B-69350A0C5954}" dt="2022-04-03T01:51:47.314" v="1369" actId="20577"/>
          <ac:spMkLst>
            <pc:docMk/>
            <pc:sldMk cId="3393017818" sldId="260"/>
            <ac:spMk id="3" creationId="{9982F17B-AAEE-48B3-B3DA-CEFE96B9BE01}"/>
          </ac:spMkLst>
        </pc:spChg>
      </pc:sldChg>
      <pc:sldChg chg="modSp">
        <pc:chgData name="James Small" userId="S::jsmall@stu.kerikerihigh.ac.nz::ad5dce9f-0eff-49ed-a29f-9168c3b8c2f0" providerId="AD" clId="Web-{785972E7-F66A-91D0-876B-69350A0C5954}" dt="2022-04-03T01:51:03.656" v="1356" actId="20577"/>
        <pc:sldMkLst>
          <pc:docMk/>
          <pc:sldMk cId="1002822763" sldId="261"/>
        </pc:sldMkLst>
        <pc:spChg chg="mod">
          <ac:chgData name="James Small" userId="S::jsmall@stu.kerikerihigh.ac.nz::ad5dce9f-0eff-49ed-a29f-9168c3b8c2f0" providerId="AD" clId="Web-{785972E7-F66A-91D0-876B-69350A0C5954}" dt="2022-04-03T01:51:03.656" v="1356" actId="20577"/>
          <ac:spMkLst>
            <pc:docMk/>
            <pc:sldMk cId="1002822763" sldId="261"/>
            <ac:spMk id="3" creationId="{EA40D43B-7936-4112-B6CF-584112EFD9D9}"/>
          </ac:spMkLst>
        </pc:spChg>
      </pc:sldChg>
      <pc:sldChg chg="addSp delSp modSp">
        <pc:chgData name="James Small" userId="S::jsmall@stu.kerikerihigh.ac.nz::ad5dce9f-0eff-49ed-a29f-9168c3b8c2f0" providerId="AD" clId="Web-{785972E7-F66A-91D0-876B-69350A0C5954}" dt="2022-04-03T01:53:13.472" v="1371"/>
        <pc:sldMkLst>
          <pc:docMk/>
          <pc:sldMk cId="2392335973" sldId="264"/>
        </pc:sldMkLst>
        <pc:spChg chg="add del mod">
          <ac:chgData name="James Small" userId="S::jsmall@stu.kerikerihigh.ac.nz::ad5dce9f-0eff-49ed-a29f-9168c3b8c2f0" providerId="AD" clId="Web-{785972E7-F66A-91D0-876B-69350A0C5954}" dt="2022-04-03T01:53:13.472" v="1371"/>
          <ac:spMkLst>
            <pc:docMk/>
            <pc:sldMk cId="2392335973" sldId="264"/>
            <ac:spMk id="4" creationId="{C4065C62-0B3E-7398-313A-0983F5314955}"/>
          </ac:spMkLst>
        </pc:spChg>
        <pc:picChg chg="del">
          <ac:chgData name="James Small" userId="S::jsmall@stu.kerikerihigh.ac.nz::ad5dce9f-0eff-49ed-a29f-9168c3b8c2f0" providerId="AD" clId="Web-{785972E7-F66A-91D0-876B-69350A0C5954}" dt="2022-04-03T01:52:50.956" v="1370"/>
          <ac:picMkLst>
            <pc:docMk/>
            <pc:sldMk cId="2392335973" sldId="264"/>
            <ac:picMk id="5" creationId="{42155712-ED87-4C42-8BBF-FDC9BE9E4D97}"/>
          </ac:picMkLst>
        </pc:picChg>
        <pc:picChg chg="add mod ord">
          <ac:chgData name="James Small" userId="S::jsmall@stu.kerikerihigh.ac.nz::ad5dce9f-0eff-49ed-a29f-9168c3b8c2f0" providerId="AD" clId="Web-{785972E7-F66A-91D0-876B-69350A0C5954}" dt="2022-04-03T01:53:13.472" v="1371"/>
          <ac:picMkLst>
            <pc:docMk/>
            <pc:sldMk cId="2392335973" sldId="264"/>
            <ac:picMk id="6" creationId="{C79FEB12-47CD-AAC9-0E41-D2F78AFBB884}"/>
          </ac:picMkLst>
        </pc:picChg>
      </pc:sldChg>
    </pc:docChg>
  </pc:docChgLst>
  <pc:docChgLst>
    <pc:chgData name="James Small" userId="S::jsmall@stu.kerikerihigh.ac.nz::ad5dce9f-0eff-49ed-a29f-9168c3b8c2f0" providerId="AD" clId="Web-{2E54E426-EEEF-6856-F318-EA69BE5CF949}"/>
    <pc:docChg chg="modSld sldOrd">
      <pc:chgData name="James Small" userId="S::jsmall@stu.kerikerihigh.ac.nz::ad5dce9f-0eff-49ed-a29f-9168c3b8c2f0" providerId="AD" clId="Web-{2E54E426-EEEF-6856-F318-EA69BE5CF949}" dt="2022-04-03T02:16:50.325" v="1431"/>
      <pc:docMkLst>
        <pc:docMk/>
      </pc:docMkLst>
      <pc:sldChg chg="modSp">
        <pc:chgData name="James Small" userId="S::jsmall@stu.kerikerihigh.ac.nz::ad5dce9f-0eff-49ed-a29f-9168c3b8c2f0" providerId="AD" clId="Web-{2E54E426-EEEF-6856-F318-EA69BE5CF949}" dt="2022-04-03T02:07:18.560" v="844" actId="20577"/>
        <pc:sldMkLst>
          <pc:docMk/>
          <pc:sldMk cId="956997556" sldId="262"/>
        </pc:sldMkLst>
        <pc:spChg chg="mod">
          <ac:chgData name="James Small" userId="S::jsmall@stu.kerikerihigh.ac.nz::ad5dce9f-0eff-49ed-a29f-9168c3b8c2f0" providerId="AD" clId="Web-{2E54E426-EEEF-6856-F318-EA69BE5CF949}" dt="2022-04-03T02:07:18.560" v="844" actId="20577"/>
          <ac:spMkLst>
            <pc:docMk/>
            <pc:sldMk cId="956997556" sldId="262"/>
            <ac:spMk id="3" creationId="{1C24FB70-6C5D-4D59-87BD-68D42157115E}"/>
          </ac:spMkLst>
        </pc:spChg>
      </pc:sldChg>
      <pc:sldChg chg="ord">
        <pc:chgData name="James Small" userId="S::jsmall@stu.kerikerihigh.ac.nz::ad5dce9f-0eff-49ed-a29f-9168c3b8c2f0" providerId="AD" clId="Web-{2E54E426-EEEF-6856-F318-EA69BE5CF949}" dt="2022-04-03T02:16:50.325" v="1431"/>
        <pc:sldMkLst>
          <pc:docMk/>
          <pc:sldMk cId="1259790842" sldId="266"/>
        </pc:sldMkLst>
      </pc:sldChg>
      <pc:sldChg chg="modSp ord">
        <pc:chgData name="James Small" userId="S::jsmall@stu.kerikerihigh.ac.nz::ad5dce9f-0eff-49ed-a29f-9168c3b8c2f0" providerId="AD" clId="Web-{2E54E426-EEEF-6856-F318-EA69BE5CF949}" dt="2022-04-03T02:16:34.074" v="1430" actId="20577"/>
        <pc:sldMkLst>
          <pc:docMk/>
          <pc:sldMk cId="641012180" sldId="267"/>
        </pc:sldMkLst>
        <pc:spChg chg="mod">
          <ac:chgData name="James Small" userId="S::jsmall@stu.kerikerihigh.ac.nz::ad5dce9f-0eff-49ed-a29f-9168c3b8c2f0" providerId="AD" clId="Web-{2E54E426-EEEF-6856-F318-EA69BE5CF949}" dt="2022-04-03T02:16:34.074" v="1430" actId="20577"/>
          <ac:spMkLst>
            <pc:docMk/>
            <pc:sldMk cId="641012180" sldId="267"/>
            <ac:spMk id="3" creationId="{DE4D5E68-2AC4-4DF3-A7C1-BDAE009BC40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2/04/2022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2/04/2022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124349466"/>
              </p:ext>
            </p:extLst>
          </p:nvPr>
        </p:nvGraphicFramePr>
        <p:xfrm>
          <a:off x="2032000" y="71966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370840">
                <a:tc>
                  <a:txBody>
                    <a:bodyPr/>
                    <a:lstStyle/>
                    <a:p>
                      <a:r>
                        <a:rPr lang="en-NZ"/>
                        <a:t>Name</a:t>
                      </a:r>
                    </a:p>
                  </a:txBody>
                  <a:tcPr/>
                </a:tc>
                <a:tc>
                  <a:txBody>
                    <a:bodyPr/>
                    <a:lstStyle/>
                    <a:p>
                      <a:r>
                        <a:rPr lang="en-NZ"/>
                        <a:t>James Small</a:t>
                      </a:r>
                    </a:p>
                  </a:txBody>
                  <a:tcPr/>
                </a:tc>
                <a:extLst>
                  <a:ext uri="{0D108BD9-81ED-4DB2-BD59-A6C34878D82A}">
                    <a16:rowId xmlns:a16="http://schemas.microsoft.com/office/drawing/2014/main" val="1310706735"/>
                  </a:ext>
                </a:extLst>
              </a:tr>
              <a:tr h="370840">
                <a:tc>
                  <a:txBody>
                    <a:bodyPr/>
                    <a:lstStyle/>
                    <a:p>
                      <a:r>
                        <a:rPr lang="en-NZ"/>
                        <a:t>Git Hash</a:t>
                      </a:r>
                    </a:p>
                  </a:txBody>
                  <a:tcPr/>
                </a:tc>
                <a:tc>
                  <a:txBody>
                    <a:bodyPr/>
                    <a:lstStyle/>
                    <a:p>
                      <a:r>
                        <a:rPr lang="en-NZ"/>
                        <a:t>414a4c29b40e505e68a63cd4912131eb806027b3 </a:t>
                      </a:r>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1292031171"/>
              </p:ext>
            </p:extLst>
          </p:nvPr>
        </p:nvGraphicFramePr>
        <p:xfrm>
          <a:off x="2032000" y="146134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370840">
                <a:tc>
                  <a:txBody>
                    <a:bodyPr/>
                    <a:lstStyle/>
                    <a:p>
                      <a:r>
                        <a:rPr lang="en-NZ"/>
                        <a:t>Sprint number</a:t>
                      </a:r>
                    </a:p>
                  </a:txBody>
                  <a:tcPr/>
                </a:tc>
                <a:tc>
                  <a:txBody>
                    <a:bodyPr/>
                    <a:lstStyle/>
                    <a:p>
                      <a:r>
                        <a:rPr lang="en-NZ"/>
                        <a:t>Start date</a:t>
                      </a:r>
                    </a:p>
                  </a:txBody>
                  <a:tcPr/>
                </a:tc>
                <a:tc>
                  <a:txBody>
                    <a:bodyPr/>
                    <a:lstStyle/>
                    <a:p>
                      <a:r>
                        <a:rPr lang="en-NZ"/>
                        <a:t>end date</a:t>
                      </a:r>
                    </a:p>
                  </a:txBody>
                  <a:tcPr/>
                </a:tc>
                <a:tc>
                  <a:txBody>
                    <a:bodyPr/>
                    <a:lstStyle/>
                    <a:p>
                      <a:r>
                        <a:rPr lang="en-NZ"/>
                        <a:t>Work hard rating</a:t>
                      </a:r>
                    </a:p>
                  </a:txBody>
                  <a:tcPr/>
                </a:tc>
                <a:extLst>
                  <a:ext uri="{0D108BD9-81ED-4DB2-BD59-A6C34878D82A}">
                    <a16:rowId xmlns:a16="http://schemas.microsoft.com/office/drawing/2014/main" val="2015294378"/>
                  </a:ext>
                </a:extLst>
              </a:tr>
              <a:tr h="370840">
                <a:tc>
                  <a:txBody>
                    <a:bodyPr/>
                    <a:lstStyle/>
                    <a:p>
                      <a:r>
                        <a:rPr lang="en-NZ"/>
                        <a:t>1</a:t>
                      </a:r>
                    </a:p>
                  </a:txBody>
                  <a:tcPr/>
                </a:tc>
                <a:tc>
                  <a:txBody>
                    <a:bodyPr/>
                    <a:lstStyle/>
                    <a:p>
                      <a:r>
                        <a:rPr lang="en-NZ"/>
                        <a:t>21/03/2022</a:t>
                      </a:r>
                    </a:p>
                  </a:txBody>
                  <a:tcPr/>
                </a:tc>
                <a:tc>
                  <a:txBody>
                    <a:bodyPr/>
                    <a:lstStyle/>
                    <a:p>
                      <a:r>
                        <a:rPr lang="en-NZ"/>
                        <a:t>31/03/2022</a:t>
                      </a:r>
                    </a:p>
                  </a:txBody>
                  <a:tcPr/>
                </a:tc>
                <a:tc>
                  <a:txBody>
                    <a:bodyPr/>
                    <a:lstStyle/>
                    <a:p>
                      <a:r>
                        <a:rPr lang="en-NZ"/>
                        <a:t>4 out of 5</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Video of the game at the end of the sprint</a:t>
            </a:r>
            <a:endParaRPr lang="en-NZ"/>
          </a:p>
        </p:txBody>
      </p:sp>
      <p:pic>
        <p:nvPicPr>
          <p:cNvPr id="4" name="Screen Recording 3">
            <a:hlinkClick r:id="" action="ppaction://media"/>
            <a:extLst>
              <a:ext uri="{FF2B5EF4-FFF2-40B4-BE49-F238E27FC236}">
                <a16:creationId xmlns:a16="http://schemas.microsoft.com/office/drawing/2014/main" id="{4174EB04-8262-4111-84E0-FC694E177ED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25979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end of the sprint</a:t>
            </a:r>
            <a:endParaRPr lang="en-NZ"/>
          </a:p>
        </p:txBody>
      </p:sp>
      <p:pic>
        <p:nvPicPr>
          <p:cNvPr id="5" name="Content Placeholder 4">
            <a:extLst>
              <a:ext uri="{FF2B5EF4-FFF2-40B4-BE49-F238E27FC236}">
                <a16:creationId xmlns:a16="http://schemas.microsoft.com/office/drawing/2014/main" id="{8B64220E-8B3E-4952-AB0D-16E582EBA86C}"/>
              </a:ext>
            </a:extLst>
          </p:cNvPr>
          <p:cNvPicPr>
            <a:picLocks noGrp="1" noChangeAspect="1"/>
          </p:cNvPicPr>
          <p:nvPr>
            <p:ph idx="1"/>
          </p:nvPr>
        </p:nvPicPr>
        <p:blipFill>
          <a:blip r:embed="rId2"/>
          <a:stretch>
            <a:fillRect/>
          </a:stretch>
        </p:blipFill>
        <p:spPr>
          <a:xfrm>
            <a:off x="1873727" y="1825625"/>
            <a:ext cx="8444545" cy="4351338"/>
          </a:xfrm>
        </p:spPr>
      </p:pic>
    </p:spTree>
    <p:extLst>
      <p:ext uri="{BB962C8B-B14F-4D97-AF65-F5344CB8AC3E}">
        <p14:creationId xmlns:p14="http://schemas.microsoft.com/office/powerpoint/2010/main" val="1068816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Notes for next time, future improvements</a:t>
            </a:r>
            <a:endParaRPr lang="en-NZ"/>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a:xfrm>
            <a:off x="838200" y="1292225"/>
            <a:ext cx="10515600" cy="4884738"/>
          </a:xfrm>
        </p:spPr>
        <p:txBody>
          <a:bodyPr vert="horz" lIns="91440" tIns="45720" rIns="91440" bIns="45720" rtlCol="0" anchor="t">
            <a:normAutofit lnSpcReduction="10000"/>
          </a:bodyPr>
          <a:lstStyle/>
          <a:p>
            <a:r>
              <a:rPr lang="en-NZ" sz="1600">
                <a:cs typeface="Calibri"/>
              </a:rPr>
              <a:t>For the first sprint I believe it has gone well and that there has been a lot done. For the next sprints I want to expand and refine the game further so that the complexity of the game is greater so that people who play the end game enjoy it. For future improvements on the game </a:t>
            </a:r>
            <a:r>
              <a:rPr lang="en-NZ" sz="1600" err="1">
                <a:cs typeface="Calibri"/>
              </a:rPr>
              <a:t>i</a:t>
            </a:r>
            <a:r>
              <a:rPr lang="en-NZ" sz="1600">
                <a:cs typeface="Calibri"/>
              </a:rPr>
              <a:t> want to add a pymunk physics engine in, so that </a:t>
            </a:r>
            <a:r>
              <a:rPr lang="en-NZ" sz="1600" err="1">
                <a:cs typeface="Calibri"/>
              </a:rPr>
              <a:t>i</a:t>
            </a:r>
            <a:r>
              <a:rPr lang="en-NZ" sz="1600">
                <a:cs typeface="Calibri"/>
              </a:rPr>
              <a:t> can do collisions for meteors and player and so that </a:t>
            </a:r>
            <a:r>
              <a:rPr lang="en-NZ" sz="1600" err="1">
                <a:cs typeface="Calibri"/>
              </a:rPr>
              <a:t>i</a:t>
            </a:r>
            <a:r>
              <a:rPr lang="en-NZ" sz="1600">
                <a:cs typeface="Calibri"/>
              </a:rPr>
              <a:t> can implement enemies into the game and so they can seek and destroy the player sprite. The game still has a long way to go to be a finished product.</a:t>
            </a:r>
          </a:p>
          <a:p>
            <a:r>
              <a:rPr lang="en-NZ" sz="1600" u="sng">
                <a:cs typeface="Calibri"/>
              </a:rPr>
              <a:t>Need to add next sprint:</a:t>
            </a:r>
          </a:p>
          <a:p>
            <a:r>
              <a:rPr lang="en-NZ" sz="1400" err="1">
                <a:cs typeface="Calibri"/>
              </a:rPr>
              <a:t>Pymunk</a:t>
            </a:r>
            <a:r>
              <a:rPr lang="en-NZ" sz="1400">
                <a:cs typeface="Calibri"/>
              </a:rPr>
              <a:t> Physics engine </a:t>
            </a:r>
          </a:p>
          <a:p>
            <a:r>
              <a:rPr lang="en-NZ" sz="1400">
                <a:cs typeface="Calibri"/>
              </a:rPr>
              <a:t>Collisions for meteors </a:t>
            </a:r>
          </a:p>
          <a:p>
            <a:r>
              <a:rPr lang="en-NZ" sz="1400">
                <a:cs typeface="Calibri"/>
              </a:rPr>
              <a:t>Collisions for player and meteors </a:t>
            </a:r>
          </a:p>
          <a:p>
            <a:r>
              <a:rPr lang="en-NZ" sz="1400">
                <a:cs typeface="Calibri"/>
              </a:rPr>
              <a:t>Add enemy into the game and code for it to function</a:t>
            </a:r>
          </a:p>
          <a:p>
            <a:r>
              <a:rPr lang="en-NZ" sz="1400">
                <a:cs typeface="Calibri"/>
              </a:rPr>
              <a:t>Expand the game area and expand area for spawning meteors</a:t>
            </a:r>
          </a:p>
          <a:p>
            <a:r>
              <a:rPr lang="en-NZ" sz="1400">
                <a:cs typeface="Calibri"/>
              </a:rPr>
              <a:t>Integrate more sprites into the game</a:t>
            </a:r>
            <a:endParaRPr lang="en-NZ" sz="1600">
              <a:cs typeface="Calibri"/>
            </a:endParaRPr>
          </a:p>
          <a:p>
            <a:r>
              <a:rPr lang="en-NZ" sz="1400">
                <a:cs typeface="Calibri"/>
              </a:rPr>
              <a:t>Add player shooting and mining abilities</a:t>
            </a:r>
          </a:p>
          <a:p>
            <a:r>
              <a:rPr lang="en-NZ" sz="1400">
                <a:cs typeface="Calibri"/>
              </a:rPr>
              <a:t>Make meteors minable for resources</a:t>
            </a:r>
          </a:p>
          <a:p>
            <a:r>
              <a:rPr lang="en-NZ" sz="1400">
                <a:cs typeface="Calibri"/>
              </a:rPr>
              <a:t>Add a start view</a:t>
            </a:r>
          </a:p>
          <a:p>
            <a:r>
              <a:rPr lang="en-NZ" sz="1400">
                <a:cs typeface="Calibri"/>
              </a:rPr>
              <a:t>Add pause view</a:t>
            </a:r>
          </a:p>
          <a:p>
            <a:r>
              <a:rPr lang="en-NZ" sz="1400">
                <a:cs typeface="Calibri"/>
              </a:rPr>
              <a:t>Add a death</a:t>
            </a:r>
          </a:p>
          <a:p>
            <a:endParaRPr lang="en-NZ" sz="1800">
              <a:cs typeface="Calibri"/>
            </a:endParaRPr>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start of the sprint</a:t>
            </a:r>
            <a:endParaRPr lang="en-NZ"/>
          </a:p>
        </p:txBody>
      </p:sp>
      <p:sp>
        <p:nvSpPr>
          <p:cNvPr id="3" name="Content Placeholder 2">
            <a:extLst>
              <a:ext uri="{FF2B5EF4-FFF2-40B4-BE49-F238E27FC236}">
                <a16:creationId xmlns:a16="http://schemas.microsoft.com/office/drawing/2014/main" id="{447CA24F-65E1-4E5D-BA9B-BAB0743144AE}"/>
              </a:ext>
            </a:extLst>
          </p:cNvPr>
          <p:cNvSpPr>
            <a:spLocks noGrp="1"/>
          </p:cNvSpPr>
          <p:nvPr>
            <p:ph idx="1"/>
          </p:nvPr>
        </p:nvSpPr>
        <p:spPr/>
        <p:txBody>
          <a:bodyPr vert="horz" lIns="91440" tIns="45720" rIns="91440" bIns="45720" rtlCol="0" anchor="t">
            <a:normAutofit/>
          </a:bodyPr>
          <a:lstStyle/>
          <a:p>
            <a:r>
              <a:rPr lang="en-NZ">
                <a:cs typeface="Calibri"/>
              </a:rPr>
              <a:t>NA</a:t>
            </a:r>
            <a:endParaRPr lang="en-NZ"/>
          </a:p>
        </p:txBody>
      </p:sp>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start of the sprint</a:t>
            </a:r>
            <a:endParaRPr lang="en-NZ"/>
          </a:p>
        </p:txBody>
      </p:sp>
      <p:sp>
        <p:nvSpPr>
          <p:cNvPr id="3" name="Content Placeholder 2">
            <a:extLst>
              <a:ext uri="{FF2B5EF4-FFF2-40B4-BE49-F238E27FC236}">
                <a16:creationId xmlns:a16="http://schemas.microsoft.com/office/drawing/2014/main" id="{487C65C8-6754-479F-BA8F-36F35B8F631F}"/>
              </a:ext>
            </a:extLst>
          </p:cNvPr>
          <p:cNvSpPr>
            <a:spLocks noGrp="1"/>
          </p:cNvSpPr>
          <p:nvPr>
            <p:ph idx="1"/>
          </p:nvPr>
        </p:nvSpPr>
        <p:spPr/>
        <p:txBody>
          <a:bodyPr vert="horz" lIns="91440" tIns="45720" rIns="91440" bIns="45720" rtlCol="0" anchor="t">
            <a:normAutofit/>
          </a:bodyPr>
          <a:lstStyle/>
          <a:p>
            <a:r>
              <a:rPr lang="en-NZ"/>
              <a:t>NA</a:t>
            </a:r>
          </a:p>
        </p:txBody>
      </p:sp>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Sprint Reflection and summary</a:t>
            </a:r>
            <a:endParaRPr lang="en-NZ"/>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vert="horz" lIns="91440" tIns="45720" rIns="91440" bIns="45720" rtlCol="0" anchor="t">
            <a:normAutofit/>
          </a:bodyPr>
          <a:lstStyle/>
          <a:p>
            <a:pPr marL="0" indent="0">
              <a:buNone/>
            </a:pPr>
            <a:r>
              <a:rPr lang="en-NZ" sz="1800"/>
              <a:t>I believe I did a good amount of work for this sprint; I was able to establish a working base game of a spaceman moving through space around asteroids. With help from Cameron. I was able to create movement for the player sprite. It has acceleration in all directions and deceleration in all directions, the sprite is also able to rotate which also has deceleration.</a:t>
            </a:r>
          </a:p>
          <a:p>
            <a:pPr marL="0" indent="0">
              <a:buNone/>
            </a:pPr>
            <a:r>
              <a:rPr lang="en-NZ" sz="1800"/>
              <a:t>I also converted the game window into a game view, because the end game will to run through </a:t>
            </a:r>
            <a:r>
              <a:rPr lang="en-NZ" sz="1800" err="1"/>
              <a:t>arcade.views</a:t>
            </a:r>
            <a:r>
              <a:rPr lang="en-NZ" sz="1800"/>
              <a:t>. I ran into some issues with getting the view to work, and </a:t>
            </a:r>
            <a:r>
              <a:rPr lang="en-NZ" sz="1800" err="1"/>
              <a:t>i</a:t>
            </a:r>
            <a:r>
              <a:rPr lang="en-NZ" sz="1800"/>
              <a:t> found </a:t>
            </a:r>
            <a:r>
              <a:rPr lang="en-NZ" sz="1800" err="1"/>
              <a:t>i</a:t>
            </a:r>
            <a:r>
              <a:rPr lang="en-NZ" sz="1800"/>
              <a:t> wasn't running the setup function, after </a:t>
            </a:r>
            <a:r>
              <a:rPr lang="en-NZ" sz="1800" err="1"/>
              <a:t>i</a:t>
            </a:r>
            <a:r>
              <a:rPr lang="en-NZ" sz="1800"/>
              <a:t> coded it in, the view opened without any problems.</a:t>
            </a:r>
            <a:endParaRPr lang="en-NZ" sz="1800">
              <a:cs typeface="Calibri" panose="020F0502020204030204"/>
            </a:endParaRPr>
          </a:p>
          <a:p>
            <a:pPr marL="0" indent="0">
              <a:buNone/>
            </a:pPr>
            <a:r>
              <a:rPr lang="en-NZ" sz="1800"/>
              <a:t> I ran into some issues learning how to merge and create branches on GitHub, we also had some problems with flake8 configurations which meant every time we committed it told us there was a problem. From help of an external friend, I was able to fix the configurations and get lint and syntax working again.</a:t>
            </a:r>
          </a:p>
          <a:p>
            <a:pPr marL="0" indent="0">
              <a:buNone/>
            </a:pPr>
            <a:r>
              <a:rPr lang="en-NZ" sz="1800"/>
              <a:t>I would’ve wanted to have physics engine implemented for meteor collisions, but It turned out to be difficult to do with the arcade physics engine, so I’m having to learn Pymunk to do this, so I wasn't able to implement this in sprint 1.</a:t>
            </a:r>
          </a:p>
          <a:p>
            <a:pPr marL="0" indent="0">
              <a:buNone/>
            </a:pPr>
            <a:r>
              <a:rPr lang="en-NZ" sz="1800"/>
              <a:t>Overall, for the first sprint I believe we’ve done well in setting up a base game and getting the fundamentals of the game underway, so that we can build and expand the game in future sprints.</a:t>
            </a: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Briefly describe other team members contributions</a:t>
            </a:r>
            <a:endParaRPr lang="en-NZ"/>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vert="horz" lIns="91440" tIns="45720" rIns="91440" bIns="45720" rtlCol="0" anchor="t">
            <a:normAutofit/>
          </a:bodyPr>
          <a:lstStyle/>
          <a:p>
            <a:r>
              <a:rPr lang="en-NZ" sz="1800"/>
              <a:t>Cameron has done a large chunk of this sprint in designing the player sprite asset/and player sprite asset with a gun and the first enemy sprite(enemy sprite isn't coded into game yet). He also helped me out with creating the movements for the player sprite as well. He ran into a few problems with thinking of a design idea but after researching into designs online he was able to design a good-looking sprite</a:t>
            </a:r>
            <a:endParaRPr lang="en-NZ" sz="1800">
              <a:cs typeface="Calibri"/>
            </a:endParaRPr>
          </a:p>
          <a:p>
            <a:r>
              <a:rPr lang="en-NZ" sz="1800"/>
              <a:t>Cameron also got camera centred on the player set up, meaning the player can explore the map without hitting the edges of the window. In the base game the character looks like it isn't moving due to the camera is set on him, if we adjusted the design of the background this could add the perspective of the player sprite moving.</a:t>
            </a:r>
            <a:endParaRPr lang="en-NZ" sz="1800">
              <a:cs typeface="Calibri"/>
            </a:endParaRPr>
          </a:p>
          <a:p>
            <a:r>
              <a:rPr lang="en-NZ" sz="1800">
                <a:cs typeface="Calibri"/>
              </a:rPr>
              <a:t>With help from other people cam was able to draw asteroids in within a certain area, they all had different coordinates of spawn and different change in x and change in y.</a:t>
            </a:r>
          </a:p>
          <a:p>
            <a:r>
              <a:rPr lang="en-NZ" sz="1800">
                <a:cs typeface="Calibri"/>
              </a:rPr>
              <a:t>Overall, Cameron has done a large part of this sprint and is a curtail part of this team, the base game would  be where it is without him</a:t>
            </a:r>
          </a:p>
          <a:p>
            <a:endParaRPr lang="en-NZ" sz="1800">
              <a:cs typeface="Calibri"/>
            </a:endParaRPr>
          </a:p>
          <a:p>
            <a:pPr marL="0" indent="0">
              <a:buNone/>
            </a:pPr>
            <a:endParaRPr lang="en-NZ" sz="1800">
              <a:cs typeface="Calibri"/>
            </a:endParaRPr>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Major Changes and Achievements Described</a:t>
            </a:r>
            <a:endParaRPr lang="en-NZ"/>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a:bodyPr>
          <a:lstStyle/>
          <a:p>
            <a:r>
              <a:rPr lang="en-NZ" sz="1800">
                <a:ea typeface="+mn-lt"/>
                <a:cs typeface="+mn-lt"/>
              </a:rPr>
              <a:t>The sprites have been created: a player sprite (user character), a player sprite with a laser cannon, and an enemy sprite(basic enemy for game)(not coded into game yet). These are our first own assets in the game and create a foundation to build more sprites into the game.</a:t>
            </a:r>
          </a:p>
          <a:p>
            <a:r>
              <a:rPr lang="en-NZ" sz="1800">
                <a:ea typeface="+mn-lt"/>
                <a:cs typeface="+mn-lt"/>
              </a:rPr>
              <a:t>Switched from game window into game view, this means we can have a start screen, pause menu, inventory view etc, curtail for further complexity and development into the game. </a:t>
            </a:r>
          </a:p>
          <a:p>
            <a:r>
              <a:rPr lang="en-NZ" sz="1800">
                <a:ea typeface="+mn-lt"/>
                <a:cs typeface="+mn-lt"/>
              </a:rPr>
              <a:t>Player movement implemented into game with deceleration. W to go up, S to move down, A to go left, D to move left. LEFT arrow to rotate player left, and RIGHT arrow to rotate player right. They also decelerate character from opposite motion of movement.</a:t>
            </a:r>
          </a:p>
          <a:p>
            <a:r>
              <a:rPr lang="en-NZ" sz="1800">
                <a:ea typeface="+mn-lt"/>
                <a:cs typeface="+mn-lt"/>
              </a:rPr>
              <a:t>set up camera to follow player sprite (makes player centre of window and moves window when player moves), means that player won't hit edges of screen unless it is meant to happen.</a:t>
            </a:r>
          </a:p>
          <a:p>
            <a:r>
              <a:rPr lang="en-NZ" sz="1800">
                <a:ea typeface="+mn-lt"/>
                <a:cs typeface="+mn-lt"/>
              </a:rPr>
              <a:t>Asteroids will spawn in every time game is started within a set area, each asteroid sprite will have different spawn coordinates and different change in x and change in y. this adds complexity into the game and a challenge for player to move around. In further development they will be used to gather resources.</a:t>
            </a:r>
            <a:endParaRPr lang="en-NZ" sz="1800">
              <a:cs typeface="Calibri"/>
            </a:endParaRP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 Description of your testing</a:t>
            </a:r>
            <a:endParaRPr lang="en-NZ"/>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p:txBody>
          <a:bodyPr vert="horz" lIns="91440" tIns="45720" rIns="91440" bIns="45720" rtlCol="0" anchor="t">
            <a:normAutofit lnSpcReduction="10000"/>
          </a:bodyPr>
          <a:lstStyle/>
          <a:p>
            <a:r>
              <a:rPr lang="en-NZ" sz="1800">
                <a:cs typeface="Calibri"/>
              </a:rPr>
              <a:t>We tested whether the movement for the player sprite was working and that it looked to what we wanted it to be. We did this by moving the character around the screen and seeing whether it accelerated and decelerated properly and if it was at the right speeds. We also checked if the rotation controls and movement for the player sprite were accurate and worked properly. After testing all of this we found that it did work properly to how we wanted it to be and it even looked life like for how it would be in real reality, it past testing</a:t>
            </a:r>
          </a:p>
          <a:p>
            <a:r>
              <a:rPr lang="en-NZ" sz="1800">
                <a:cs typeface="Calibri"/>
              </a:rPr>
              <a:t>We also tested the spawn and movement of the asteroids, and found it worked well even though collisions haven't been set up yet and that it would work in the larger scale of the later game.</a:t>
            </a:r>
          </a:p>
          <a:p>
            <a:r>
              <a:rPr lang="en-NZ" sz="1800">
                <a:cs typeface="Calibri"/>
              </a:rPr>
              <a:t>We tested whether the camera that followed the player sprite was setup, we did this by moving the player sprite around and seeing whether it hit the edges of this screen or not. We found it did not and that the camera was working how it was meant to work.</a:t>
            </a:r>
          </a:p>
          <a:p>
            <a:r>
              <a:rPr lang="en-NZ" sz="1800">
                <a:cs typeface="Calibri"/>
              </a:rPr>
              <a:t>We also checked whether the game view started up correctly and that the game started up how it was meant to. We found that it did and the transition from window to views was successful.</a:t>
            </a:r>
          </a:p>
          <a:p>
            <a:endParaRPr lang="en-NZ" sz="1800">
              <a:cs typeface="Calibri"/>
            </a:endParaRPr>
          </a:p>
          <a:p>
            <a:r>
              <a:rPr lang="en-NZ" sz="1800">
                <a:cs typeface="Calibri"/>
              </a:rPr>
              <a:t>Overall, everything we tested passed and works in the game how it is intended to work.</a:t>
            </a: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Link to testing results/tables</a:t>
            </a:r>
            <a:endParaRPr lang="en-NZ"/>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end of the sprint</a:t>
            </a:r>
            <a:endParaRPr lang="en-NZ"/>
          </a:p>
        </p:txBody>
      </p:sp>
      <p:pic>
        <p:nvPicPr>
          <p:cNvPr id="6" name="Picture 6">
            <a:extLst>
              <a:ext uri="{FF2B5EF4-FFF2-40B4-BE49-F238E27FC236}">
                <a16:creationId xmlns:a16="http://schemas.microsoft.com/office/drawing/2014/main" id="{C79FEB12-47CD-AAC9-0E41-D2F78AFBB884}"/>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07F45B-218F-46D8-8790-36A2940A4CD8}">
  <ds:schemaRefs>
    <ds:schemaRef ds:uri="30fe5d18-d20d-4d59-ab63-b1360231ded2"/>
    <ds:schemaRef ds:uri="d63ed820-7eeb-4422-a0e6-b267ad2f6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4B7362-65D2-48C8-91D2-FDDEB1D19EA5}">
  <ds:schemaRefs>
    <ds:schemaRef ds:uri="30fe5d18-d20d-4d59-ab63-b1360231ded2"/>
    <ds:schemaRef ds:uri="d63ed820-7eeb-4422-a0e6-b267ad2f6a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388FC-31DB-478A-B0F5-C2D3C58AF5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Video of the game at the end of the sprint</vt:lpstr>
      <vt:lpstr>Screenshot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revision>1</cp:revision>
  <dcterms:created xsi:type="dcterms:W3CDTF">2022-03-30T23:42:42Z</dcterms:created>
  <dcterms:modified xsi:type="dcterms:W3CDTF">2022-04-03T02:17:05Z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